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32" r:id="rId4"/>
    <p:sldId id="329" r:id="rId5"/>
    <p:sldId id="330" r:id="rId6"/>
    <p:sldId id="333" r:id="rId7"/>
    <p:sldId id="336" r:id="rId8"/>
    <p:sldId id="317" r:id="rId9"/>
    <p:sldId id="334" r:id="rId10"/>
    <p:sldId id="319" r:id="rId11"/>
    <p:sldId id="320" r:id="rId12"/>
    <p:sldId id="32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s, Jeannine" initials="EJ" lastIdx="1" clrIdx="0">
    <p:extLst>
      <p:ext uri="{19B8F6BF-5375-455C-9EA6-DF929625EA0E}">
        <p15:presenceInfo xmlns:p15="http://schemas.microsoft.com/office/powerpoint/2012/main" userId="S-1-5-21-148055195-1896420979-943750798-45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4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5CEE-9474-7A43-BDE6-E30E1F0296E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FB64-14C0-C945-8186-CB2AE7B0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labor/earnedsick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O54PoOTd1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0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5332"/>
            <a:ext cx="9144000" cy="82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 Paid Sick Leave Act (NJPSLA)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441" y="1419726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Entitlements: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time employees begin to accrue paid time off beginning October 29, 2018 or upon hire, whichever is later, under the following terms and conditions: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accrue one hour of paid time off for every thirty (30) hours actually worked.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can earn a maximum of 40 hours of paid time off over a 12 month “benefit year”. William Paterson University’s benefit year commences on July 1 and ends June 30.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may carry over any earned but unused paid sick leave balance into the next year but are limited to 40 hours per benefit year.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are not entitled to any payout for accumulated but unused paid time off upon separation voluntarily or involuntarily. If the employee is reinstated by the University within 6 months of the separation date, then all of the employee’s unused sick time will be reinstated.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5332"/>
            <a:ext cx="9144000" cy="82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 Paid Sick Leave Act (NJPSLA)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079" y="1622926"/>
            <a:ext cx="8432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can use earned sick leave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diagnosis, care, treatment of, recovery from their own or their family member’s mental or physical illness, injury, or other adverse health condition or for preventative medical care;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treatment/counseling/services for domestic or sexual violence in connection with themselves or family member;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closure of employee’s workplace or child’s school/care by order of public officials, or presence of them/family member in community would jeopardize health of others; and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attend a school-related conference, meeting, function or other event requested or required by child’s school or regarding care of child’s health condition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information: </a:t>
            </a:r>
          </a:p>
          <a:p>
            <a:r>
              <a:rPr lang="en-US" sz="1600" dirty="0">
                <a:hlinkClick r:id="rId3"/>
              </a:rPr>
              <a:t>https://www.nj.gov/labor/earnedsick/</a:t>
            </a:r>
            <a:endParaRPr lang="en-US" sz="1600" dirty="0"/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5332"/>
            <a:ext cx="9144000" cy="82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 Paid Sick Leave Act (NJPSLA)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80" y="1466532"/>
            <a:ext cx="5715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8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Work Study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6303" y="2720351"/>
            <a:ext cx="7223377" cy="177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 eligibility for financial aid funds with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Office of Financial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and Hiring Managers complete required forms</a:t>
            </a:r>
          </a:p>
          <a:p>
            <a:pPr marL="742950" indent="-742950" algn="l"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Hire student or rehire/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xtend student’s assignment using the appropriate web based system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025" y="1689926"/>
            <a:ext cx="741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Employment Process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 smtClean="0">
              <a:solidFill>
                <a:srgbClr val="E54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hire my student(s)?</a:t>
            </a:r>
          </a:p>
          <a:p>
            <a:endParaRPr lang="en-US" sz="3600" b="1" dirty="0">
              <a:solidFill>
                <a:srgbClr val="E54D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7020" y="1727769"/>
            <a:ext cx="3851844" cy="268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HIRE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that has not worked on campus, or has not worked in a FWS position in the same department previously</a:t>
            </a:r>
          </a:p>
          <a:p>
            <a:pPr algn="l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Processed via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Action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(HRAF)</a:t>
            </a:r>
          </a:p>
          <a:p>
            <a:pPr algn="l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in HireTouch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68766" y="1824099"/>
            <a:ext cx="3761873" cy="207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REHIRES/ EXTENSIONS</a:t>
            </a:r>
          </a:p>
          <a:p>
            <a:pPr marL="742950" indent="-742950" algn="l">
              <a:buFont typeface="Wingdings" panose="05000000000000000000" pitchFamily="2" charset="2"/>
              <a:buChar char="ü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that has already worked in the same position in the same Department previously</a:t>
            </a:r>
          </a:p>
          <a:p>
            <a:pPr algn="l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Processed via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Human Resources Action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(eHRAF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WP Connect</a:t>
            </a:r>
          </a:p>
          <a:p>
            <a:pPr algn="l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 Touch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771" y="1898343"/>
            <a:ext cx="73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What’s new for Fall 2021?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771" y="2378278"/>
            <a:ext cx="733245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Students and Hiring Managers can now complete the required Federal Work Study forms within HireTouch!</a:t>
            </a:r>
          </a:p>
          <a:p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 need to print documents and walk them across campus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Reduces processing time for students and Hiring Managers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Forms are stored confidentially and electronically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eHRAF – new for Fall 2021!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502" y="1710820"/>
            <a:ext cx="73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it used for?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771" y="2378278"/>
            <a:ext cx="73324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eHRAF, located in WP Connect, is designed for Hiring Managers to: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Extend existing student employment assignments</a:t>
            </a:r>
          </a:p>
          <a:p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Only to be used for students that have already worked in the same Department and in the same </a:t>
            </a:r>
            <a:r>
              <a:rPr lang="en-US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title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about the required Federal Work Study forms?</a:t>
            </a:r>
          </a:p>
          <a:p>
            <a:endParaRPr lang="en-US" sz="16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Both </a:t>
            </a:r>
            <a:r>
              <a:rPr lang="en-US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students and Hiring Managers can complete the required Federal Work Study forms electronically!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r>
              <a:rPr lang="en-US" dirty="0" smtClean="0"/>
              <a:t>Watch this </a:t>
            </a:r>
            <a:r>
              <a:rPr lang="en-US" smtClean="0"/>
              <a:t>helpful video: </a:t>
            </a:r>
            <a:r>
              <a:rPr lang="en-US" u="sng">
                <a:hlinkClick r:id="rId3"/>
              </a:rPr>
              <a:t>https://</a:t>
            </a:r>
            <a:r>
              <a:rPr lang="en-US" u="sng" smtClean="0">
                <a:hlinkClick r:id="rId3"/>
              </a:rPr>
              <a:t>youtu.be/SO54PoOTd1M</a:t>
            </a:r>
            <a:r>
              <a:rPr lang="en-US" u="sng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61621"/>
            <a:ext cx="9144000" cy="947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system should I use?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309036"/>
            <a:ext cx="8875059" cy="55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386862"/>
            <a:ext cx="6531885" cy="63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96397"/>
            <a:ext cx="9144000" cy="151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2" y="3298649"/>
            <a:ext cx="2029345" cy="1377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70137" y="2273770"/>
            <a:ext cx="5152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be sure when entering the Start and End Date for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 it must fall within the current Fiscal 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refer to the payroll schedule published on our website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0137" y="3672952"/>
            <a:ext cx="5152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Hourly Rate of Pay: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FWS: Determined by Financial Aid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Non-FWS: Coordinate with the Budget Office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Please note that the State Minimum Wage will continue to increase each January until the minimum wage hits $15.00 per hour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96397"/>
            <a:ext cx="9144000" cy="1516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61621"/>
            <a:ext cx="9144000" cy="132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students get paid sick leave?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789" y="2223436"/>
            <a:ext cx="617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review the following slides to learn more about the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Jersey Paid Sick Leave Act (NJ PSLA)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32" y="3746469"/>
            <a:ext cx="8253536" cy="27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TemplateNoWillP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WhiteTemplate (2)</Template>
  <TotalTime>22170</TotalTime>
  <Words>664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WhiteTemplateNoWillPower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Jeannine</dc:creator>
  <cp:lastModifiedBy>Thomas, Tensa</cp:lastModifiedBy>
  <cp:revision>82</cp:revision>
  <dcterms:created xsi:type="dcterms:W3CDTF">2019-05-07T18:40:25Z</dcterms:created>
  <dcterms:modified xsi:type="dcterms:W3CDTF">2021-08-05T17:08:19Z</dcterms:modified>
</cp:coreProperties>
</file>